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22dfb12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22dfb12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7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&lt;div class="block"&gt;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&lt;/div&gt;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блок, внутри него необходимо создать элемент div с классом item, разместить текст “Элемент внутри” и задать стили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Цвет текста синий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Рамка сплошная черная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Цвет фона #f8f8f8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Внутренний отступ 16px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данному блоку класс item_1 (использовать setAttribute)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52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код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&lt;div class="elem"&gt;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  &lt;img src="photo.png" alt="photo"&gt;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  &lt;div class="content"&gt;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    &lt;h2 class="heading"&gt;Lorem, ipsum dolor.&lt;/h2&gt;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    &lt;p class="text"&gt;Lorem ipsum, dolor sit amet consectetur adipisicing elit. Recusandae, ea!&lt;/p&gt;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  &lt;/div&gt;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&lt;/div&gt;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Необходимо с помощью querySelector найти параграф с классом text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Вывести в консоль соседний элемент h2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Вывести в консоль родительский элемент content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Вывести в консоль картинку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Вывести в консоль родительский элемент elem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&lt;div class="item"&gt;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&lt;div class="elem"&gt;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  &lt;div class="info"&gt;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    &lt;h2 class="subtitle"&gt;Lorem, ipsum dolor.&lt;/h2&gt;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  &lt;/div&gt;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&lt;/div&gt;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&lt;/div&gt;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 помощью querySelector найти элемент h2  и вывести в консоль всех его родителей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&lt;form action="#"&gt;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&lt;input type="text"&gt;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  &lt;button class="btn"&gt;Отправить&lt;/button&gt;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&lt;/form&gt;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Дано поле ввода и кнопка отправить, необходим реализовать функционал, если пользователь нажимает на кнопку отправить, а поле ввода пустое, то под полем ввода и кнопкой должен появиться заголовок h2 с текстом вы не заполнили поле ввода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Цвет у рамки сделать красным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3215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&lt;div class="content"&gt;&lt;/div&gt;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с помощью javascript новый элемент button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текст для кнопки “Отправить”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клике на данную кнопку необходимо чтобы текст поменялся на “Текст отправлен”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9" name="Google Shape;4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